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99C-172A-796D-D17A-F13D75F12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093BD-2647-6337-8C54-F67C819E2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3869-177B-E8EC-619E-B146AA8FE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9572B-EC6C-9195-CD43-1023454D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1E46B-8A7D-FB0C-5609-81BFFE7D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15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4F49-526A-6532-299D-0E030576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B129D-B4CC-CDBE-287E-68871BE79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F24A0-EC2A-365B-843C-67663445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10685-C7E0-0A33-ACFB-416C6EB4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6115-CF77-8E61-5724-0A9AC810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BEF63-B6C5-122F-71A5-1E7E23F58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49CC2-98F1-51DE-BC4D-61EB9A988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21FE2-B908-C1E3-B260-2EFA097C8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106A4-A653-921B-122E-F7AAF6B1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1680-AE00-80E7-A7E9-7C3A8B75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4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69E72-BE0B-17EA-A0EC-CDDDAC13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5A54-9EFC-4606-F22D-04B2F25B6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2683E-0904-CCCF-8D1D-C81375EE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A325-DE76-2E87-FE24-8307A3C5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229AD-D029-B05A-7592-7C034D26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0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7B0B-79B1-1F5A-6FBB-18AA7772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F8BA0-FCC2-F921-C573-1B3C6A1A7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1071A-DFE5-D3C0-D7D7-F9E921C92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5E2A3-7980-F8B6-F04E-110F6FC3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CD37F-6FDC-322D-37F0-15D72593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1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1332-7242-EE1B-11CB-C7DF9652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5A98-A7B8-7356-66F4-9E4B1F9AC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7B577-553E-E8FA-72E0-BA5994C84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D9327-A10D-C75C-CC87-928E739C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BD073-9AD7-6EB3-C414-F43CFC4F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AACA4-2453-28B1-C9F6-7E2BA3B9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0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195B-884A-504A-1D14-B5328608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0CA67-04A0-551E-2406-AFD8E43EE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FEA2E-334E-AD02-B9AB-1FFA2DC0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162B0-2C16-B971-93B6-CBC137528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901FE-50BE-D921-78B3-0E1531623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CF1F7-DD22-B91D-03CC-845A69E8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8EC5D-7494-22DF-0AD6-C1508B51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C4CD1-81DF-0FCB-0C0E-6AD56C70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6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DBD8-09E5-AD8A-131E-18310330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DE8B5-9E00-1E22-B6F5-D60A6433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BB650-1D46-4A60-1319-4F42C0A0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F8653-0734-6858-4B69-8BF57D26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2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27408-01B1-B216-3835-BAF4ACF3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E846D-75E0-7B32-651F-5C9B30EB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D6E2-CADC-E43F-5754-979EF083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B15C-A69A-42BC-1BAA-1D33BFA8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20102-9857-369C-C1DE-AF21E514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BA594-D835-9D60-BF85-92A0A1F6C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73EF8-8968-CE25-0A1B-C6F18D3BA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F82B2-E4D4-7D4D-1155-B9E74D00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8F581-7AE4-7ECD-4607-0A7689F6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1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210F-42DC-C81F-E60D-31EDC425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70EE25-09F0-0020-906D-5786C222E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E46BF-3E65-A65F-9A96-EBEA81F96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3AF58-AF7F-1FEB-C361-7AEC7A8E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C318C-CB1B-3D92-6ECE-80710862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41007-B761-84FA-8BD6-537D1632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0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A6A17-5B8B-BF44-D9D4-7FA6CF7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6659-D730-3F6D-59A4-CE18AE218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84E44-4519-37C5-DBB5-CA072C873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5F718-FBFC-FBEC-837F-D5FBA1A8F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A5A-9285-AEC5-1195-E55164390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8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D73B-6D72-C022-08E2-135CFEF36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91A41-D2E2-630E-6C76-1F1C3D7798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hiện </a:t>
            </a:r>
            <a:r>
              <a:rPr lang="en-US" dirty="0" err="1"/>
              <a:t>bởi</a:t>
            </a:r>
            <a:r>
              <a:rPr lang="en-US" dirty="0"/>
              <a:t>: Phạm Lê Thanh Nhiệt 21051451</a:t>
            </a:r>
          </a:p>
        </p:txBody>
      </p:sp>
    </p:spTree>
    <p:extLst>
      <p:ext uri="{BB962C8B-B14F-4D97-AF65-F5344CB8AC3E}">
        <p14:creationId xmlns:p14="http://schemas.microsoft.com/office/powerpoint/2010/main" val="1916508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E5E77-9151-B96B-0EDA-C028FBD52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A382-58DF-9893-478A-71464EAC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B51410-4837-BDEB-C717-ECE5B0A2882D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3.7. </a:t>
            </a:r>
            <a:r>
              <a:rPr lang="en-US" b="1" dirty="0" err="1"/>
              <a:t>Thêm</a:t>
            </a:r>
            <a:r>
              <a:rPr lang="en-US" b="1" dirty="0"/>
              <a:t> một </a:t>
            </a:r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04D10A-F572-E017-3746-F13069519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2921"/>
            <a:ext cx="11067546" cy="5112976"/>
          </a:xfrm>
        </p:spPr>
      </p:pic>
    </p:spTree>
    <p:extLst>
      <p:ext uri="{BB962C8B-B14F-4D97-AF65-F5344CB8AC3E}">
        <p14:creationId xmlns:p14="http://schemas.microsoft.com/office/powerpoint/2010/main" val="67216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70B26-8545-81B4-9208-BA69289E5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5C1B-71D4-046C-7746-0498E3502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E835C7-2488-500E-D4C0-6ABFCBF4A9A9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4.1. Danh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– tin </a:t>
            </a:r>
            <a:r>
              <a:rPr lang="en-US" b="1" dirty="0" err="1"/>
              <a:t>tuyển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C6C4F5-3AF6-5CB2-630D-2AC4A67D0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2920"/>
            <a:ext cx="10871200" cy="54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477BD-F403-CFF8-7ABF-C4A8EE1C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8B92-3469-75D2-B9F2-46E14603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A77826-2C3E-17D9-1E78-742047021941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4.2. Thông tin chi </a:t>
            </a:r>
            <a:r>
              <a:rPr lang="en-US" b="1" dirty="0" err="1"/>
              <a:t>tiết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đó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63DB3-4536-6187-D188-9E0D1640B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49458"/>
            <a:ext cx="10849376" cy="54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4744C-588B-B6D3-8394-387668D0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6C5C-8B64-B47A-6790-5A0BFF09E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EA4BBF-5457-4370-BE23-A85DF821C20E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4.3. </a:t>
            </a:r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còn</a:t>
            </a:r>
            <a:r>
              <a:rPr lang="en-US" b="1" dirty="0"/>
              <a:t> </a:t>
            </a:r>
            <a:r>
              <a:rPr lang="en-US" b="1" dirty="0" err="1"/>
              <a:t>thiếu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một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cụ</a:t>
            </a:r>
            <a:r>
              <a:rPr lang="en-US" b="1" dirty="0"/>
              <a:t> thể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C13611-B69B-E32D-470F-C553DBC48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2921"/>
            <a:ext cx="10795000" cy="53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2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599F-5220-7CDD-391B-CD00BA5FA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1755-AC89-3123-DDBF-34BFDADA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11D4C-A411-EB95-BC1E-0C27F0AC6345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4.4.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phù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9B77F0-24A3-BB07-E7EF-565E0B59A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2921"/>
            <a:ext cx="11000358" cy="522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2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13990-32E6-0327-133B-9A37C6409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9781-922B-FD6F-0CD6-A3641C29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04DEF7-F532-3BD2-CBCA-25B3F35DEF28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4.4. Thông tin chi </a:t>
            </a:r>
            <a:r>
              <a:rPr lang="en-US" b="1" dirty="0" err="1"/>
              <a:t>tiết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EB2B44-107F-DC65-2124-8F6F88A49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2921"/>
            <a:ext cx="10515600" cy="55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9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A641-19E2-BC04-5C62-DCF04130A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0B937C-3E1E-EF8B-5C27-E9438DBBF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45198"/>
            <a:ext cx="11043398" cy="554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8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583AC-82D4-6941-5F2E-8FEE809C7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C10D-55C5-A53F-6C24-A6836E6E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9830" y="0"/>
            <a:ext cx="2821940" cy="681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2.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79C42F-E72C-74CF-1886-E2A3CDCEE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40" y="681355"/>
            <a:ext cx="6390640" cy="6176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01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387EC-D8B4-5FA6-752B-D8EE7A06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6544-F41F-4415-C4C5-DEB103F5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AD1E1E-173A-962B-D4EB-9DE348E4C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122922"/>
            <a:ext cx="9809480" cy="573507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9A01BD2-6E1B-EA15-7513-AD1BA8C80C2C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3.1. Danh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620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2CA61-3822-09B2-148E-51BC7727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C9FF7-1AF9-DA8B-5D56-AD010FFA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91C577-4C08-4F57-0841-747C337FD09B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3.2. </a:t>
            </a:r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phù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9CA81B-220F-AB34-9363-970B7E42F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79" y="1122921"/>
            <a:ext cx="11217965" cy="53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34D6C-9677-B242-077C-AA59D857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88EF-48C8-17C6-7075-A5AA65BD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E05C11-0EB2-6295-0B33-CEE004F8B0E5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107948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/>
              <a:t>3.3. Sau </a:t>
            </a:r>
            <a:r>
              <a:rPr lang="en-US" sz="2600" b="1" dirty="0" err="1"/>
              <a:t>khi</a:t>
            </a:r>
            <a:r>
              <a:rPr lang="en-US" sz="2600" b="1" dirty="0"/>
              <a:t> click “send invitation email”, tin </a:t>
            </a:r>
            <a:r>
              <a:rPr lang="en-US" sz="2600" b="1" dirty="0" err="1"/>
              <a:t>nhắn</a:t>
            </a:r>
            <a:r>
              <a:rPr lang="en-US" sz="2600" b="1" dirty="0"/>
              <a:t> </a:t>
            </a:r>
            <a:r>
              <a:rPr lang="en-US" sz="2600" b="1" dirty="0" err="1"/>
              <a:t>sẽ</a:t>
            </a:r>
            <a:r>
              <a:rPr lang="en-US" sz="2600" b="1" dirty="0"/>
              <a:t> </a:t>
            </a:r>
            <a:r>
              <a:rPr lang="en-US" sz="2600" b="1" dirty="0" err="1"/>
              <a:t>tự</a:t>
            </a:r>
            <a:r>
              <a:rPr lang="en-US" sz="2600" b="1" dirty="0"/>
              <a:t> </a:t>
            </a:r>
            <a:r>
              <a:rPr lang="en-US" sz="2600" b="1" dirty="0" err="1"/>
              <a:t>tạo</a:t>
            </a:r>
            <a:r>
              <a:rPr lang="en-US" sz="2600" b="1" dirty="0"/>
              <a:t> và </a:t>
            </a:r>
            <a:r>
              <a:rPr lang="en-US" sz="2600" b="1" dirty="0" err="1"/>
              <a:t>gửi</a:t>
            </a:r>
            <a:r>
              <a:rPr lang="en-US" sz="2600" b="1" dirty="0"/>
              <a:t> </a:t>
            </a:r>
            <a:r>
              <a:rPr lang="en-US" sz="2600" b="1" dirty="0" err="1"/>
              <a:t>về</a:t>
            </a:r>
            <a:r>
              <a:rPr lang="en-US" sz="2600" b="1" dirty="0"/>
              <a:t> email </a:t>
            </a:r>
            <a:r>
              <a:rPr lang="en-US" sz="2600" b="1" dirty="0" err="1"/>
              <a:t>ứng</a:t>
            </a:r>
            <a:r>
              <a:rPr lang="en-US" sz="2600" b="1" dirty="0"/>
              <a:t> </a:t>
            </a:r>
            <a:r>
              <a:rPr lang="en-US" sz="2600" b="1" dirty="0" err="1"/>
              <a:t>viên</a:t>
            </a:r>
            <a:endParaRPr lang="en-US" sz="2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A38727-CDF1-6040-C838-AD46F74E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0" y="1320800"/>
            <a:ext cx="9875519" cy="48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3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54E64-DCE7-7110-8F21-D663CF775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E112-BD4B-B91E-118B-9E3EE68A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A4A1A6E-F6F0-B43B-4111-D7F71181B987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3.4. Trang </a:t>
            </a:r>
            <a:r>
              <a:rPr lang="en-US" b="1" dirty="0" err="1"/>
              <a:t>chứa</a:t>
            </a:r>
            <a:r>
              <a:rPr lang="en-US" b="1" dirty="0"/>
              <a:t> tin </a:t>
            </a:r>
            <a:r>
              <a:rPr lang="en-US" b="1" dirty="0" err="1"/>
              <a:t>tuyển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590E06-9690-E179-E985-A13D130F1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239" y="1122922"/>
            <a:ext cx="11298409" cy="543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0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18F55-D3D3-DB5B-1909-C6B78EEF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07F7-586B-7B6A-05EB-98ED160C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408B68-F695-EBFE-7001-5DF55C5E1111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3.5. </a:t>
            </a:r>
            <a:r>
              <a:rPr lang="en-US" b="1" dirty="0" err="1"/>
              <a:t>Thêm</a:t>
            </a:r>
            <a:r>
              <a:rPr lang="en-US" b="1" dirty="0"/>
              <a:t> tin </a:t>
            </a:r>
            <a:r>
              <a:rPr lang="en-US" b="1" dirty="0" err="1"/>
              <a:t>tuyển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/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mới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669E90-8C9B-A5A0-B513-1E48F4888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60" y="1255000"/>
            <a:ext cx="11079480" cy="46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0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3692-CE62-9701-F8F6-9ED6AF70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AB38-4DE8-C2F0-9DAD-FD50DCB2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D95A01-D799-8B74-4C51-65C15BFFBF75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3.6. Trang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cụ</a:t>
            </a:r>
            <a:r>
              <a:rPr lang="en-US" b="1" dirty="0"/>
              <a:t> thể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C9BCAB-CA9C-B3D5-FBB0-CC05C0B41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580" y="1209040"/>
            <a:ext cx="1027684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7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270</Words>
  <Application>Microsoft Office PowerPoint</Application>
  <PresentationFormat>Widescreen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Demo chương trình</vt:lpstr>
      <vt:lpstr>1. Đăng nhập</vt:lpstr>
      <vt:lpstr>2. Đăng ký</vt:lpstr>
      <vt:lpstr>3. Đăng nhập với tư cách công ty</vt:lpstr>
      <vt:lpstr>3. Đăng nhập với tư cách công ty</vt:lpstr>
      <vt:lpstr>3. Đăng nhập với tư cách công ty</vt:lpstr>
      <vt:lpstr>3. Đăng nhập với tư cách công ty</vt:lpstr>
      <vt:lpstr>3. Đăng nhập với tư cách công ty</vt:lpstr>
      <vt:lpstr>3. Đăng nhập với tư cách công ty</vt:lpstr>
      <vt:lpstr>3. Đăng nhập với tư cách công ty</vt:lpstr>
      <vt:lpstr>4. Đăng nhập với tư cách ứng viên</vt:lpstr>
      <vt:lpstr>4. Đăng nhập với tư cách ứng viên</vt:lpstr>
      <vt:lpstr>4. Đăng nhập với tư cách ứng viên</vt:lpstr>
      <vt:lpstr>4. Đăng nhập với tư cách ứng viên</vt:lpstr>
      <vt:lpstr>4. Đăng nhập với tư cách ứng viên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Nhiệt Phạm</dc:creator>
  <cp:lastModifiedBy>Nhiệt Phạm</cp:lastModifiedBy>
  <cp:revision>25</cp:revision>
  <dcterms:created xsi:type="dcterms:W3CDTF">2024-12-13T04:12:43Z</dcterms:created>
  <dcterms:modified xsi:type="dcterms:W3CDTF">2024-12-13T04:48:38Z</dcterms:modified>
</cp:coreProperties>
</file>